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8288000" cy="10287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FBD18-2732-13EE-967D-D07E002EB128}" v="339" dt="2026-03-12T21:19:00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D5DA753-5841-427F-B97B-D3D5637FBF38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046314-3050-4271-9DCD-2127C27D9E0B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32BA52-1544-49DC-9FF7-8E59EEE38FC6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60EDE62-67DD-4035-8147-64B718C41CE5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4F8F56-1079-4EB3-B1B0-6993298A9F54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E33806-43EC-4009-87A9-E5C666D5DB5A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CA57CE-3CE6-4F88-BEB2-D1DD199EA005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076679F-C7F9-4F67-90F1-FFB097E0F3B1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133E40C-39C8-4C5E-A34B-8710300DD3F8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BDA4001-2435-45FC-B61E-DB24CDBEE72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905F6B0-9739-4330-B968-28DCE49510DB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0498BFB-1519-4283-9E21-2E21192CE40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AA717C8-7368-4285-9EB3-BF1D56CD417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EC262C78-74DF-C259-B828-7F1B075415B0}"/>
              </a:ext>
            </a:extLst>
          </p:cNvPr>
          <p:cNvSpPr/>
          <p:nvPr/>
        </p:nvSpPr>
        <p:spPr>
          <a:xfrm>
            <a:off x="3248247" y="3490961"/>
            <a:ext cx="5200200" cy="16646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14241"/>
              </a:lnSpc>
            </a:pPr>
            <a:r>
              <a:rPr lang="en-US" sz="10150" b="1" strike="noStrike" spc="-1">
                <a:solidFill>
                  <a:srgbClr val="C4BD97"/>
                </a:solidFill>
                <a:latin typeface="Trebuchet MS"/>
              </a:rPr>
              <a:t>TÍTULO</a:t>
            </a:r>
            <a:endParaRPr lang="pt-BR" sz="10150" b="1" strike="noStrike" spc="-1">
              <a:solidFill>
                <a:srgbClr val="C4BD97"/>
              </a:solidFill>
              <a:latin typeface="Trebuchet M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51B009-ADC3-0AC1-F4D5-F0B3FE84C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67" y="8985092"/>
            <a:ext cx="9342582" cy="84973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1342B7E-01F6-EED1-608D-D951271047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45366" y="3675"/>
            <a:ext cx="838200" cy="10287000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CE62CAF3-5EF5-77AB-3E72-83E5888BC84C}"/>
              </a:ext>
            </a:extLst>
          </p:cNvPr>
          <p:cNvGrpSpPr/>
          <p:nvPr/>
        </p:nvGrpSpPr>
        <p:grpSpPr>
          <a:xfrm>
            <a:off x="-2705000" y="-438513"/>
            <a:ext cx="4644013" cy="11132113"/>
            <a:chOff x="-2705000" y="-438513"/>
            <a:chExt cx="4644013" cy="11132113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295C56B-1E67-5EE3-ED47-EF7BCF7C0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0351" t="-363" r="28300" b="-1330"/>
            <a:stretch>
              <a:fillRect/>
            </a:stretch>
          </p:blipFill>
          <p:spPr>
            <a:xfrm>
              <a:off x="-260838" y="-438513"/>
              <a:ext cx="2199851" cy="11132113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E5001C5-C458-3F1B-13D5-225F5C137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3000"/>
            </a:blip>
            <a:srcRect l="17347" t="-221" r="-170" b="1044"/>
            <a:stretch>
              <a:fillRect/>
            </a:stretch>
          </p:blipFill>
          <p:spPr>
            <a:xfrm rot="16200000">
              <a:off x="-3821447" y="4781453"/>
              <a:ext cx="6870428" cy="46375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8"/>
          <p:cNvSpPr/>
          <p:nvPr/>
        </p:nvSpPr>
        <p:spPr>
          <a:xfrm>
            <a:off x="3434184" y="1538511"/>
            <a:ext cx="4411080" cy="5507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4689"/>
              </a:lnSpc>
            </a:pPr>
            <a:r>
              <a:rPr lang="en-US" sz="3350" b="0" strike="noStrike" spc="-1">
                <a:solidFill>
                  <a:srgbClr val="3F3F3F"/>
                </a:solidFill>
                <a:latin typeface="Trebuchet MS"/>
              </a:rPr>
              <a:t>Texto do seu parágrafo</a:t>
            </a:r>
            <a:endParaRPr lang="pt-BR" sz="3350" b="0" strike="noStrike" spc="-1">
              <a:solidFill>
                <a:srgbClr val="3F3F3F"/>
              </a:solidFill>
              <a:latin typeface="Trebuchet M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F9EF76-A2D1-2D0D-C401-30C89FC5C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67" y="8985092"/>
            <a:ext cx="9342582" cy="84973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C4A55EF-981E-9F88-D05B-0DCD53E8B6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45366" y="3675"/>
            <a:ext cx="838200" cy="1028700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7166FABC-044E-E0D7-043F-09CBCE8AD8F3}"/>
              </a:ext>
            </a:extLst>
          </p:cNvPr>
          <p:cNvGrpSpPr/>
          <p:nvPr/>
        </p:nvGrpSpPr>
        <p:grpSpPr>
          <a:xfrm>
            <a:off x="-2705000" y="-438513"/>
            <a:ext cx="4644013" cy="11132113"/>
            <a:chOff x="-2705000" y="-438513"/>
            <a:chExt cx="4644013" cy="1113211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37F46016-5D1F-F34B-A762-7159CD44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0351" t="-363" r="28300" b="-1330"/>
            <a:stretch>
              <a:fillRect/>
            </a:stretch>
          </p:blipFill>
          <p:spPr>
            <a:xfrm>
              <a:off x="-260838" y="-438513"/>
              <a:ext cx="2199851" cy="11132113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DB3C6C9-06CF-86C6-8E9C-B46DBD40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3000"/>
            </a:blip>
            <a:srcRect l="17347" t="-221" r="-170" b="1044"/>
            <a:stretch>
              <a:fillRect/>
            </a:stretch>
          </p:blipFill>
          <p:spPr>
            <a:xfrm rot="16200000">
              <a:off x="-3821447" y="4781453"/>
              <a:ext cx="6870428" cy="4637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131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F5F2139-9475-45BF-55D3-4853E7618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67" y="8985092"/>
            <a:ext cx="9342582" cy="84973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9D2F146-D18B-BCA0-6D2D-92C428664B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45366" y="3675"/>
            <a:ext cx="838200" cy="1028700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2E0DAC0-8041-D24C-6F75-BDF84B90D518}"/>
              </a:ext>
            </a:extLst>
          </p:cNvPr>
          <p:cNvGrpSpPr/>
          <p:nvPr/>
        </p:nvGrpSpPr>
        <p:grpSpPr>
          <a:xfrm>
            <a:off x="-2705000" y="-438513"/>
            <a:ext cx="4644013" cy="11132113"/>
            <a:chOff x="-2705000" y="-438513"/>
            <a:chExt cx="4644013" cy="1113211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2766BFF-4784-3A72-07D4-4C4D2C1D3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0351" t="-363" r="28300" b="-1330"/>
            <a:stretch>
              <a:fillRect/>
            </a:stretch>
          </p:blipFill>
          <p:spPr>
            <a:xfrm>
              <a:off x="-260838" y="-438513"/>
              <a:ext cx="2199851" cy="11132113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BC76FFE9-71E7-9A1D-ED5B-AC545FD6C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3000"/>
            </a:blip>
            <a:srcRect l="17347" t="-221" r="-170" b="1044"/>
            <a:stretch>
              <a:fillRect/>
            </a:stretch>
          </p:blipFill>
          <p:spPr>
            <a:xfrm rot="16200000">
              <a:off x="-3821447" y="4781453"/>
              <a:ext cx="6870428" cy="4637533"/>
            </a:xfrm>
            <a:prstGeom prst="rect">
              <a:avLst/>
            </a:prstGeom>
          </p:spPr>
        </p:pic>
      </p:grpSp>
      <p:sp>
        <p:nvSpPr>
          <p:cNvPr id="12" name="TextBox 8">
            <a:extLst>
              <a:ext uri="{FF2B5EF4-FFF2-40B4-BE49-F238E27FC236}">
                <a16:creationId xmlns:a16="http://schemas.microsoft.com/office/drawing/2014/main" id="{B7CAE143-5D5C-DB19-55E5-6F868A05665C}"/>
              </a:ext>
            </a:extLst>
          </p:cNvPr>
          <p:cNvSpPr/>
          <p:nvPr/>
        </p:nvSpPr>
        <p:spPr>
          <a:xfrm>
            <a:off x="3434184" y="1538511"/>
            <a:ext cx="4411080" cy="5507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4689"/>
              </a:lnSpc>
            </a:pPr>
            <a:r>
              <a:rPr lang="en-US" sz="3350" b="0" strike="noStrike" spc="-1">
                <a:solidFill>
                  <a:srgbClr val="3F3F3F"/>
                </a:solidFill>
                <a:latin typeface="Trebuchet MS"/>
              </a:rPr>
              <a:t>Texto do seu parágrafo</a:t>
            </a:r>
            <a:endParaRPr lang="pt-BR" sz="3350" b="0" strike="noStrike" spc="-1">
              <a:solidFill>
                <a:srgbClr val="3F3F3F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8"/>
          <p:cNvSpPr/>
          <p:nvPr/>
        </p:nvSpPr>
        <p:spPr>
          <a:xfrm>
            <a:off x="4025040" y="4082400"/>
            <a:ext cx="3588120" cy="891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r">
              <a:lnSpc>
                <a:spcPts val="7620"/>
              </a:lnSpc>
            </a:pPr>
            <a:r>
              <a:rPr lang="en-US" sz="5450" b="0" strike="noStrike" spc="-1" dirty="0" err="1">
                <a:solidFill>
                  <a:srgbClr val="3F3F3F"/>
                </a:solidFill>
                <a:latin typeface="Trebuchet MS Bold"/>
              </a:rPr>
              <a:t>Obrigado</a:t>
            </a:r>
            <a:r>
              <a:rPr lang="en-US" sz="5450" b="0" strike="noStrike" spc="-1" dirty="0">
                <a:solidFill>
                  <a:srgbClr val="3F3F3F"/>
                </a:solidFill>
                <a:latin typeface="Trebuchet MS Bold"/>
              </a:rPr>
              <a:t>!</a:t>
            </a:r>
            <a:endParaRPr lang="pt-BR" sz="5450" b="0" strike="noStrike" spc="-1" dirty="0">
              <a:solidFill>
                <a:srgbClr val="3F3F3F"/>
              </a:solidFill>
              <a:latin typeface="Arial"/>
            </a:endParaRPr>
          </a:p>
        </p:txBody>
      </p:sp>
      <p:sp>
        <p:nvSpPr>
          <p:cNvPr id="59" name="TextBox 9"/>
          <p:cNvSpPr/>
          <p:nvPr/>
        </p:nvSpPr>
        <p:spPr>
          <a:xfrm>
            <a:off x="8919480" y="3422160"/>
            <a:ext cx="5803163" cy="25821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3711"/>
              </a:lnSpc>
            </a:pPr>
            <a:r>
              <a:rPr lang="en-US" sz="2800" b="1" strike="noStrike" spc="-1" dirty="0">
                <a:solidFill>
                  <a:srgbClr val="3F3F3F"/>
                </a:solidFill>
                <a:latin typeface="Trebuchet MS"/>
              </a:rPr>
              <a:t>Itaipu</a:t>
            </a:r>
            <a:r>
              <a:rPr lang="en-US" sz="2800" b="1" spc="-1" dirty="0">
                <a:solidFill>
                  <a:srgbClr val="3F3F3F"/>
                </a:solidFill>
                <a:latin typeface="Trebuchet MS"/>
              </a:rPr>
              <a:t> </a:t>
            </a:r>
            <a:r>
              <a:rPr lang="en-US" sz="2800" b="1" spc="-1" err="1">
                <a:solidFill>
                  <a:srgbClr val="3F3F3F"/>
                </a:solidFill>
                <a:latin typeface="Trebuchet MS"/>
              </a:rPr>
              <a:t>Parquetec</a:t>
            </a:r>
            <a:endParaRPr lang="pt-BR" sz="2800" b="1" strike="noStrike" spc="-1">
              <a:solidFill>
                <a:srgbClr val="3F3F3F"/>
              </a:solidFill>
              <a:latin typeface="Trebuchet MS"/>
            </a:endParaRPr>
          </a:p>
          <a:p>
            <a:pPr>
              <a:lnSpc>
                <a:spcPts val="3291"/>
              </a:lnSpc>
            </a:pPr>
            <a:r>
              <a:rPr lang="en-US" sz="2350" b="0" strike="noStrike" spc="-1" dirty="0">
                <a:solidFill>
                  <a:srgbClr val="3F3F3F"/>
                </a:solidFill>
                <a:latin typeface="Trebuchet MS"/>
              </a:rPr>
              <a:t>Av. Presidente Tancredo Neves, 6731</a:t>
            </a:r>
            <a:endParaRPr lang="pt-BR" sz="2350" b="0" strike="noStrike" spc="-1" dirty="0">
              <a:solidFill>
                <a:srgbClr val="3F3F3F"/>
              </a:solidFill>
              <a:latin typeface="Trebuchet MS"/>
            </a:endParaRPr>
          </a:p>
          <a:p>
            <a:pPr>
              <a:lnSpc>
                <a:spcPts val="3291"/>
              </a:lnSpc>
            </a:pPr>
            <a:r>
              <a:rPr lang="en-US" sz="2350" b="0" strike="noStrike" spc="-1" dirty="0">
                <a:solidFill>
                  <a:srgbClr val="3F3F3F"/>
                </a:solidFill>
                <a:latin typeface="Trebuchet MS"/>
              </a:rPr>
              <a:t>CEP 85867-900 - Foz do Iguaçu - PR</a:t>
            </a:r>
            <a:endParaRPr lang="pt-BR" sz="2350" b="0" strike="noStrike" spc="-1" dirty="0">
              <a:solidFill>
                <a:srgbClr val="3F3F3F"/>
              </a:solidFill>
              <a:latin typeface="Trebuchet MS"/>
            </a:endParaRPr>
          </a:p>
          <a:p>
            <a:pPr>
              <a:lnSpc>
                <a:spcPts val="3291"/>
              </a:lnSpc>
            </a:pPr>
            <a:r>
              <a:rPr lang="en-US" sz="2350" b="0" strike="noStrike" spc="-1" dirty="0">
                <a:solidFill>
                  <a:srgbClr val="3F3F3F"/>
                </a:solidFill>
                <a:latin typeface="Trebuchet MS"/>
              </a:rPr>
              <a:t>Tel.: +55 (45) 3576 7200</a:t>
            </a:r>
            <a:endParaRPr lang="pt-BR" sz="2350" b="0" strike="noStrike" spc="-1" dirty="0">
              <a:solidFill>
                <a:srgbClr val="3F3F3F"/>
              </a:solidFill>
              <a:latin typeface="Trebuchet MS"/>
            </a:endParaRPr>
          </a:p>
          <a:p>
            <a:pPr>
              <a:lnSpc>
                <a:spcPts val="3291"/>
              </a:lnSpc>
            </a:pPr>
            <a:r>
              <a:rPr lang="en-US" sz="2350" b="0" strike="noStrike" spc="-1" dirty="0">
                <a:solidFill>
                  <a:srgbClr val="3F3F3F"/>
                </a:solidFill>
                <a:latin typeface="Trebuchet MS"/>
              </a:rPr>
              <a:t>E-mail: educacao</a:t>
            </a:r>
            <a:r>
              <a:rPr lang="en-US" sz="2350" spc="-1" dirty="0">
                <a:solidFill>
                  <a:srgbClr val="3F3F3F"/>
                </a:solidFill>
                <a:latin typeface="Trebuchet MS"/>
              </a:rPr>
              <a:t>@itaipuparquetec.</a:t>
            </a:r>
            <a:r>
              <a:rPr lang="en-US" sz="2350" b="0" strike="noStrike" spc="-1" dirty="0">
                <a:solidFill>
                  <a:srgbClr val="3F3F3F"/>
                </a:solidFill>
                <a:latin typeface="Trebuchet MS"/>
              </a:rPr>
              <a:t>org.br</a:t>
            </a:r>
            <a:endParaRPr lang="pt-BR" sz="2350" b="0" strike="noStrike" spc="-1" dirty="0">
              <a:solidFill>
                <a:srgbClr val="3F3F3F"/>
              </a:solidFill>
              <a:latin typeface="Trebuchet MS"/>
            </a:endParaRPr>
          </a:p>
          <a:p>
            <a:pPr>
              <a:lnSpc>
                <a:spcPts val="3572"/>
              </a:lnSpc>
            </a:pPr>
            <a:endParaRPr lang="pt-BR" sz="2350" b="0" strike="noStrike" spc="-1">
              <a:solidFill>
                <a:srgbClr val="3F3F3F"/>
              </a:solidFill>
              <a:latin typeface="Trebuchet M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030D44C-1039-DCCC-69C5-7A68A4EF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67" y="8985092"/>
            <a:ext cx="9342582" cy="84973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ECE90AE-BCC5-08C0-BF43-681231C2F9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45366" y="3675"/>
            <a:ext cx="838200" cy="1028700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9D783A43-E61F-44FF-94C0-8E67CE016FD3}"/>
              </a:ext>
            </a:extLst>
          </p:cNvPr>
          <p:cNvGrpSpPr/>
          <p:nvPr/>
        </p:nvGrpSpPr>
        <p:grpSpPr>
          <a:xfrm>
            <a:off x="-2705000" y="-438513"/>
            <a:ext cx="4644013" cy="11132113"/>
            <a:chOff x="-2705000" y="-438513"/>
            <a:chExt cx="4644013" cy="1113211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45398123-8E3D-B545-86E2-BA126C21D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0351" t="-363" r="28300" b="-1330"/>
            <a:stretch>
              <a:fillRect/>
            </a:stretch>
          </p:blipFill>
          <p:spPr>
            <a:xfrm>
              <a:off x="-260838" y="-438513"/>
              <a:ext cx="2199851" cy="11132113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B1764737-B616-85A8-D118-956FEAD4B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3000"/>
            </a:blip>
            <a:srcRect l="17347" t="-221" r="-170" b="1044"/>
            <a:stretch>
              <a:fillRect/>
            </a:stretch>
          </p:blipFill>
          <p:spPr>
            <a:xfrm rot="16200000">
              <a:off x="-3821447" y="4781453"/>
              <a:ext cx="6870428" cy="46375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46</Words>
  <Application>Microsoft Office PowerPoint</Application>
  <PresentationFormat>Personalizar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Apresentação</dc:title>
  <dc:subject/>
  <dc:creator/>
  <dc:description/>
  <cp:lastModifiedBy>Raphael Henrick Mola Sampaio</cp:lastModifiedBy>
  <cp:revision>246</cp:revision>
  <dcterms:created xsi:type="dcterms:W3CDTF">2006-08-16T00:00:00Z</dcterms:created>
  <dcterms:modified xsi:type="dcterms:W3CDTF">2026-03-13T12:34:53Z</dcterms:modified>
  <dc:identifier>DAGCra5XVms</dc:identifier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4</vt:i4>
  </property>
</Properties>
</file>